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6309FD-825C-45CF-95CE-6A91F947EB05}">
          <p14:sldIdLst>
            <p14:sldId id="256"/>
            <p14:sldId id="257"/>
            <p14:sldId id="258"/>
            <p14:sldId id="259"/>
          </p14:sldIdLst>
        </p14:section>
        <p14:section name="Untitled Section" id="{C05B14E7-8AED-4EE8-9229-8375487ABC8E}">
          <p14:sldIdLst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7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7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3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5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4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55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64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3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9828-3B28-4682-A63C-9A9558ED52AD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30E0-6CB8-4266-B5AB-EC8636586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9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IA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Expressions, Equations, and</a:t>
            </a:r>
          </a:p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1.1 Evaluate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Variable: letter used to represent number</a:t>
                </a:r>
              </a:p>
              <a:p>
                <a:r>
                  <a:rPr lang="en-US" dirty="0" smtClean="0"/>
                  <a:t>To Evaluate:   Substitute </a:t>
                </a:r>
                <a:r>
                  <a:rPr lang="en-US" dirty="0" smtClean="0"/>
                  <a:t>number for variable</a:t>
                </a:r>
              </a:p>
              <a:p>
                <a:pPr lvl="1"/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 if x = 36 </a:t>
                </a:r>
              </a:p>
              <a:p>
                <a:pPr lvl="1"/>
                <a:endParaRPr lang="en-US" dirty="0"/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= 12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9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1.2 Order of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en-US" dirty="0" smtClean="0"/>
              <a:t>P	</a:t>
            </a:r>
            <a:r>
              <a:rPr lang="en-US" dirty="0" smtClean="0"/>
              <a:t>	Parenthesis  Inside First </a:t>
            </a:r>
          </a:p>
          <a:p>
            <a:pPr marL="457200" lvl="1" indent="0">
              <a:buNone/>
            </a:pPr>
            <a:r>
              <a:rPr lang="en-US" dirty="0" smtClean="0"/>
              <a:t> 			 </a:t>
            </a:r>
            <a:r>
              <a:rPr lang="en-US" dirty="0" smtClean="0"/>
              <a:t>Grouping Symbols{}  []  </a:t>
            </a:r>
            <a:r>
              <a:rPr lang="en-US" dirty="0" smtClean="0"/>
              <a:t>()   /</a:t>
            </a:r>
            <a:endParaRPr lang="en-US" dirty="0" smtClean="0"/>
          </a:p>
          <a:p>
            <a:r>
              <a:rPr lang="en-US" dirty="0" smtClean="0"/>
              <a:t>E	</a:t>
            </a:r>
            <a:r>
              <a:rPr lang="en-US" dirty="0" smtClean="0"/>
              <a:t>	Exponents</a:t>
            </a:r>
            <a:endParaRPr lang="en-US" dirty="0" smtClean="0"/>
          </a:p>
          <a:p>
            <a:r>
              <a:rPr lang="en-US" dirty="0" smtClean="0"/>
              <a:t>MD	Multiply and Divide </a:t>
            </a:r>
            <a:r>
              <a:rPr lang="en-US" sz="2800" dirty="0" smtClean="0"/>
              <a:t>(whichever comes first)</a:t>
            </a:r>
          </a:p>
          <a:p>
            <a:r>
              <a:rPr lang="en-US" sz="2800" dirty="0" smtClean="0"/>
              <a:t>AS		Add and Subtract (whichever comes first)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6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1.3 Write Expressions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Addition:	sum, plus, more than</a:t>
            </a:r>
          </a:p>
          <a:p>
            <a:endParaRPr lang="en-US" dirty="0"/>
          </a:p>
          <a:p>
            <a:r>
              <a:rPr lang="en-US" dirty="0" smtClean="0"/>
              <a:t>Subtraction:	difference, decreased by, minus</a:t>
            </a:r>
          </a:p>
          <a:p>
            <a:pPr lvl="6"/>
            <a:r>
              <a:rPr lang="en-US" sz="2800" dirty="0" smtClean="0"/>
              <a:t>*Less than (order)  </a:t>
            </a:r>
          </a:p>
          <a:p>
            <a:pPr lvl="1"/>
            <a:endParaRPr lang="en-US" dirty="0"/>
          </a:p>
          <a:p>
            <a:r>
              <a:rPr lang="en-US" dirty="0" smtClean="0"/>
              <a:t>Multiplication:	times, product, of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Division:  quotient, divided by  (fraction)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1.4 Write Equations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→ =</a:t>
            </a:r>
          </a:p>
          <a:p>
            <a:endParaRPr lang="en-US" dirty="0" smtClean="0"/>
          </a:p>
          <a:p>
            <a:r>
              <a:rPr lang="en-US" dirty="0" smtClean="0"/>
              <a:t>Is less than, is fewer than →  &lt;</a:t>
            </a:r>
            <a:endParaRPr lang="en-US" dirty="0"/>
          </a:p>
          <a:p>
            <a:r>
              <a:rPr lang="en-US" dirty="0" smtClean="0"/>
              <a:t>Is at most, is no more than →    </a:t>
            </a:r>
            <a:r>
              <a:rPr lang="en-US" u="sng" dirty="0" smtClean="0"/>
              <a:t>&lt;</a:t>
            </a:r>
          </a:p>
          <a:p>
            <a:endParaRPr lang="en-US" u="sng" dirty="0"/>
          </a:p>
          <a:p>
            <a:r>
              <a:rPr lang="en-US" dirty="0" smtClean="0"/>
              <a:t>Is greater than,  is more than → &gt;</a:t>
            </a:r>
          </a:p>
          <a:p>
            <a:r>
              <a:rPr lang="en-US" dirty="0" smtClean="0"/>
              <a:t>Is at least, is no less than →  </a:t>
            </a:r>
            <a:r>
              <a:rPr lang="en-US" u="sng" dirty="0" smtClean="0"/>
              <a:t>&gt;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457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1.5 Problem Solving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/>
              <a:lstStyle/>
              <a:p>
                <a:r>
                  <a:rPr lang="en-US" dirty="0" smtClean="0"/>
                  <a:t>Know Formulas:</a:t>
                </a:r>
              </a:p>
              <a:p>
                <a:r>
                  <a:rPr lang="en-US" dirty="0" smtClean="0"/>
                  <a:t>Distance: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smtClean="0"/>
                  <a:t>D </a:t>
                </a:r>
                <a:r>
                  <a:rPr lang="en-US" dirty="0" smtClean="0"/>
                  <a:t>= R·T	</a:t>
                </a:r>
              </a:p>
              <a:p>
                <a:r>
                  <a:rPr lang="en-US" dirty="0" smtClean="0"/>
                  <a:t>Area: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𝑟𝑒𝑐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b·h</a:t>
                </a:r>
                <a:endParaRPr lang="en-US" dirty="0" smtClean="0"/>
              </a:p>
              <a:p>
                <a:r>
                  <a:rPr lang="en-US" dirty="0" smtClean="0"/>
                  <a:t>Perimeter:</a:t>
                </a: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smtClean="0"/>
                  <a:t>Add </a:t>
                </a:r>
                <a:r>
                  <a:rPr lang="en-US" dirty="0" smtClean="0"/>
                  <a:t>all sides P = 2·length + 2·width</a:t>
                </a:r>
              </a:p>
              <a:p>
                <a:r>
                  <a:rPr lang="en-US" dirty="0" smtClean="0"/>
                  <a:t>Interest:</a:t>
                </a:r>
                <a:r>
                  <a:rPr lang="en-US" dirty="0" smtClean="0"/>
                  <a:t>	I = </a:t>
                </a:r>
                <a:r>
                  <a:rPr lang="en-US" dirty="0" err="1" smtClean="0"/>
                  <a:t>P·r·t</a:t>
                </a:r>
                <a:r>
                  <a:rPr lang="en-US" dirty="0" smtClean="0"/>
                  <a:t>   rate=%   20% = .20</a:t>
                </a:r>
              </a:p>
              <a:p>
                <a:r>
                  <a:rPr lang="en-US" dirty="0" smtClean="0"/>
                  <a:t>Temperature: 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 (F- 32)  Celsius to Fahrenheit</a:t>
                </a:r>
              </a:p>
              <a:p>
                <a:r>
                  <a:rPr lang="en-US" dirty="0" smtClean="0"/>
                  <a:t>Profit: P </a:t>
                </a:r>
                <a:r>
                  <a:rPr lang="en-US" dirty="0" smtClean="0"/>
                  <a:t>= </a:t>
                </a:r>
                <a:r>
                  <a:rPr lang="en-US" dirty="0" smtClean="0"/>
                  <a:t>I </a:t>
                </a:r>
                <a:r>
                  <a:rPr lang="en-US" dirty="0" smtClean="0"/>
                  <a:t>- 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752" b="-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8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1.6 Precision and Measurement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Precision:  level of detail</a:t>
            </a:r>
          </a:p>
          <a:p>
            <a:pPr lvl="1"/>
            <a:r>
              <a:rPr lang="en-US" dirty="0" smtClean="0"/>
              <a:t>If units are different, smaller unit more precise</a:t>
            </a:r>
          </a:p>
          <a:p>
            <a:pPr lvl="1"/>
            <a:r>
              <a:rPr lang="en-US" dirty="0" smtClean="0"/>
              <a:t>If units are the same, then more decimals precise</a:t>
            </a:r>
          </a:p>
          <a:p>
            <a:pPr lvl="1"/>
            <a:endParaRPr lang="en-US" dirty="0" smtClean="0"/>
          </a:p>
          <a:p>
            <a:pPr marL="571500" indent="-514350"/>
            <a:r>
              <a:rPr lang="en-US" dirty="0" smtClean="0"/>
              <a:t>Significant Digits</a:t>
            </a:r>
          </a:p>
          <a:p>
            <a:pPr marL="971550" lvl="1" indent="-514350"/>
            <a:r>
              <a:rPr lang="en-US" dirty="0" smtClean="0"/>
              <a:t>All non zero numbers significant</a:t>
            </a:r>
          </a:p>
          <a:p>
            <a:pPr marL="971550" lvl="1" indent="-514350"/>
            <a:r>
              <a:rPr lang="en-US" dirty="0" smtClean="0"/>
              <a:t>Zeros to right of last no. to right of decimal</a:t>
            </a:r>
          </a:p>
          <a:p>
            <a:pPr marL="971550" lvl="1" indent="-514350"/>
            <a:r>
              <a:rPr lang="en-US" dirty="0" smtClean="0"/>
              <a:t>Zeros between non zero numbers</a:t>
            </a:r>
          </a:p>
          <a:p>
            <a:pPr marL="971550" lvl="1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2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1.7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</a:p>
          <a:p>
            <a:r>
              <a:rPr lang="en-US" dirty="0" smtClean="0"/>
              <a:t>None of the inputs </a:t>
            </a:r>
            <a:r>
              <a:rPr lang="en-US" smtClean="0"/>
              <a:t>can repeat</a:t>
            </a:r>
            <a:endParaRPr lang="en-US" dirty="0" smtClean="0"/>
          </a:p>
          <a:p>
            <a:pPr lvl="1"/>
            <a:r>
              <a:rPr lang="en-US" dirty="0" smtClean="0"/>
              <a:t>Domain: Inputs,  x, 	Independent</a:t>
            </a:r>
          </a:p>
          <a:p>
            <a:pPr lvl="1"/>
            <a:r>
              <a:rPr lang="en-US" dirty="0" smtClean="0"/>
              <a:t>Range: Outputs, y	Dependent</a:t>
            </a:r>
          </a:p>
          <a:p>
            <a:r>
              <a:rPr lang="en-US" dirty="0" smtClean="0"/>
              <a:t>Table, Mapping</a:t>
            </a:r>
          </a:p>
          <a:p>
            <a:endParaRPr lang="en-US" dirty="0"/>
          </a:p>
          <a:p>
            <a:r>
              <a:rPr lang="en-US" dirty="0" smtClean="0"/>
              <a:t>Rule:  Equation,  how x goes to 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52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1.8  Functions as Graphs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→	Ordered Pair → Graph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X values: Input, Domain </a:t>
            </a:r>
          </a:p>
          <a:p>
            <a:r>
              <a:rPr lang="en-US" dirty="0" smtClean="0"/>
              <a:t>Y values: Output, Range</a:t>
            </a:r>
            <a:endParaRPr lang="en-US" dirty="0" smtClean="0"/>
          </a:p>
          <a:p>
            <a:pPr marL="2743200" lvl="6" indent="0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05400" y="3048000"/>
            <a:ext cx="1447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37018" y="3505200"/>
            <a:ext cx="0" cy="990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17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182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Algebra IA Review</vt:lpstr>
      <vt:lpstr>1.1 Evaluate</vt:lpstr>
      <vt:lpstr>1.2 Order of Operations</vt:lpstr>
      <vt:lpstr>1.3 Write Expressions</vt:lpstr>
      <vt:lpstr>1.4 Write Equations</vt:lpstr>
      <vt:lpstr>1.5 Problem Solving</vt:lpstr>
      <vt:lpstr>1.6 Precision and Measurement</vt:lpstr>
      <vt:lpstr>1.7 Functions</vt:lpstr>
      <vt:lpstr>1.8  Functions as Graphs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IA Review</dc:title>
  <dc:creator>Lyric Hodgson</dc:creator>
  <cp:lastModifiedBy>Lyric Hodgson</cp:lastModifiedBy>
  <cp:revision>12</cp:revision>
  <dcterms:created xsi:type="dcterms:W3CDTF">2012-09-24T00:41:36Z</dcterms:created>
  <dcterms:modified xsi:type="dcterms:W3CDTF">2013-09-08T21:49:53Z</dcterms:modified>
</cp:coreProperties>
</file>